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2"/>
  </p:notesMasterIdLst>
  <p:sldIdLst>
    <p:sldId id="256" r:id="rId2"/>
    <p:sldId id="315" r:id="rId3"/>
    <p:sldId id="257" r:id="rId4"/>
    <p:sldId id="342" r:id="rId5"/>
    <p:sldId id="382" r:id="rId6"/>
    <p:sldId id="383" r:id="rId7"/>
    <p:sldId id="388" r:id="rId8"/>
    <p:sldId id="384" r:id="rId9"/>
    <p:sldId id="385" r:id="rId10"/>
    <p:sldId id="390" r:id="rId11"/>
    <p:sldId id="389" r:id="rId12"/>
    <p:sldId id="391" r:id="rId13"/>
    <p:sldId id="341" r:id="rId14"/>
    <p:sldId id="386" r:id="rId15"/>
    <p:sldId id="387" r:id="rId16"/>
    <p:sldId id="392" r:id="rId17"/>
    <p:sldId id="393" r:id="rId18"/>
    <p:sldId id="394" r:id="rId19"/>
    <p:sldId id="395" r:id="rId20"/>
    <p:sldId id="397" r:id="rId21"/>
    <p:sldId id="398" r:id="rId22"/>
    <p:sldId id="399" r:id="rId23"/>
    <p:sldId id="405" r:id="rId24"/>
    <p:sldId id="406" r:id="rId25"/>
    <p:sldId id="407" r:id="rId26"/>
    <p:sldId id="403" r:id="rId27"/>
    <p:sldId id="404" r:id="rId28"/>
    <p:sldId id="402" r:id="rId29"/>
    <p:sldId id="400" r:id="rId30"/>
    <p:sldId id="27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Essis" initials="JE" lastIdx="1" clrIdx="0">
    <p:extLst>
      <p:ext uri="{19B8F6BF-5375-455C-9EA6-DF929625EA0E}">
        <p15:presenceInfo xmlns:p15="http://schemas.microsoft.com/office/powerpoint/2012/main" userId="89d1416dcd7d8e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40BAD2"/>
    <a:srgbClr val="FFF1CB"/>
    <a:srgbClr val="FA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5263"/>
  </p:normalViewPr>
  <p:slideViewPr>
    <p:cSldViewPr snapToGrid="0" snapToObjects="1">
      <p:cViewPr varScale="1">
        <p:scale>
          <a:sx n="93" d="100"/>
          <a:sy n="93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Essis" userId="89d1416dcd7d8ea7" providerId="LiveId" clId="{B4593403-DB30-FD4B-AA48-9BD0948D8EFC}"/>
    <pc:docChg chg="undo custSel addSld delSld modSld sldOrd">
      <pc:chgData name="José Essis" userId="89d1416dcd7d8ea7" providerId="LiveId" clId="{B4593403-DB30-FD4B-AA48-9BD0948D8EFC}" dt="2021-06-12T10:04:23.582" v="870" actId="14100"/>
      <pc:docMkLst>
        <pc:docMk/>
      </pc:docMkLst>
      <pc:sldChg chg="modSp mod">
        <pc:chgData name="José Essis" userId="89d1416dcd7d8ea7" providerId="LiveId" clId="{B4593403-DB30-FD4B-AA48-9BD0948D8EFC}" dt="2021-06-12T09:25:00.220" v="191" actId="20577"/>
        <pc:sldMkLst>
          <pc:docMk/>
          <pc:sldMk cId="1017205044" sldId="257"/>
        </pc:sldMkLst>
        <pc:spChg chg="mod">
          <ac:chgData name="José Essis" userId="89d1416dcd7d8ea7" providerId="LiveId" clId="{B4593403-DB30-FD4B-AA48-9BD0948D8EFC}" dt="2021-06-12T09:25:00.220" v="191" actId="20577"/>
          <ac:spMkLst>
            <pc:docMk/>
            <pc:sldMk cId="1017205044" sldId="257"/>
            <ac:spMk id="3" creationId="{2B1A27B7-A82A-AA4C-BDD3-5F572344ADC3}"/>
          </ac:spMkLst>
        </pc:spChg>
      </pc:sldChg>
      <pc:sldChg chg="modSp mod">
        <pc:chgData name="José Essis" userId="89d1416dcd7d8ea7" providerId="LiveId" clId="{B4593403-DB30-FD4B-AA48-9BD0948D8EFC}" dt="2021-06-12T10:01:42.230" v="839" actId="113"/>
        <pc:sldMkLst>
          <pc:docMk/>
          <pc:sldMk cId="559045573" sldId="261"/>
        </pc:sldMkLst>
        <pc:spChg chg="mod">
          <ac:chgData name="José Essis" userId="89d1416dcd7d8ea7" providerId="LiveId" clId="{B4593403-DB30-FD4B-AA48-9BD0948D8EFC}" dt="2021-06-12T10:01:42.230" v="839" actId="113"/>
          <ac:spMkLst>
            <pc:docMk/>
            <pc:sldMk cId="559045573" sldId="261"/>
            <ac:spMk id="5" creationId="{5AC0305A-18FC-3146-B84F-03D59E8B8769}"/>
          </ac:spMkLst>
        </pc:spChg>
      </pc:sldChg>
      <pc:sldChg chg="modSp mod">
        <pc:chgData name="José Essis" userId="89d1416dcd7d8ea7" providerId="LiveId" clId="{B4593403-DB30-FD4B-AA48-9BD0948D8EFC}" dt="2021-06-12T09:34:37.425" v="332" actId="12"/>
        <pc:sldMkLst>
          <pc:docMk/>
          <pc:sldMk cId="918388258" sldId="263"/>
        </pc:sldMkLst>
        <pc:spChg chg="mod">
          <ac:chgData name="José Essis" userId="89d1416dcd7d8ea7" providerId="LiveId" clId="{B4593403-DB30-FD4B-AA48-9BD0948D8EFC}" dt="2021-06-12T09:25:20.066" v="194" actId="20577"/>
          <ac:spMkLst>
            <pc:docMk/>
            <pc:sldMk cId="918388258" sldId="263"/>
            <ac:spMk id="2" creationId="{1321E720-6467-9048-8796-A8FB052A8E0A}"/>
          </ac:spMkLst>
        </pc:spChg>
        <pc:spChg chg="mod">
          <ac:chgData name="José Essis" userId="89d1416dcd7d8ea7" providerId="LiveId" clId="{B4593403-DB30-FD4B-AA48-9BD0948D8EFC}" dt="2021-06-12T09:34:37.425" v="332" actId="12"/>
          <ac:spMkLst>
            <pc:docMk/>
            <pc:sldMk cId="918388258" sldId="263"/>
            <ac:spMk id="4" creationId="{45BCD0E3-3978-4B40-B960-9927915D4668}"/>
          </ac:spMkLst>
        </pc:spChg>
        <pc:spChg chg="mod">
          <ac:chgData name="José Essis" userId="89d1416dcd7d8ea7" providerId="LiveId" clId="{B4593403-DB30-FD4B-AA48-9BD0948D8EFC}" dt="2021-06-12T09:04:08.788" v="1" actId="1076"/>
          <ac:spMkLst>
            <pc:docMk/>
            <pc:sldMk cId="918388258" sldId="263"/>
            <ac:spMk id="7" creationId="{20A46C4D-F98B-A041-8485-7F77156A0924}"/>
          </ac:spMkLst>
        </pc:spChg>
      </pc:sldChg>
      <pc:sldChg chg="addSp modSp mod">
        <pc:chgData name="José Essis" userId="89d1416dcd7d8ea7" providerId="LiveId" clId="{B4593403-DB30-FD4B-AA48-9BD0948D8EFC}" dt="2021-06-12T09:33:20.987" v="268" actId="207"/>
        <pc:sldMkLst>
          <pc:docMk/>
          <pc:sldMk cId="1597484551" sldId="264"/>
        </pc:sldMkLst>
        <pc:spChg chg="mod">
          <ac:chgData name="José Essis" userId="89d1416dcd7d8ea7" providerId="LiveId" clId="{B4593403-DB30-FD4B-AA48-9BD0948D8EFC}" dt="2021-06-12T09:33:20.987" v="268" actId="207"/>
          <ac:spMkLst>
            <pc:docMk/>
            <pc:sldMk cId="1597484551" sldId="264"/>
            <ac:spMk id="3" creationId="{0AC60C1E-449A-BF4F-908C-FF775F299BBE}"/>
          </ac:spMkLst>
        </pc:spChg>
        <pc:spChg chg="add mod">
          <ac:chgData name="José Essis" userId="89d1416dcd7d8ea7" providerId="LiveId" clId="{B4593403-DB30-FD4B-AA48-9BD0948D8EFC}" dt="2021-06-12T09:04:40.878" v="5" actId="20577"/>
          <ac:spMkLst>
            <pc:docMk/>
            <pc:sldMk cId="1597484551" sldId="264"/>
            <ac:spMk id="4" creationId="{8CA33C9D-F97F-0E47-97BE-00D53DA90713}"/>
          </ac:spMkLst>
        </pc:spChg>
      </pc:sldChg>
      <pc:sldChg chg="addSp modSp mod">
        <pc:chgData name="José Essis" userId="89d1416dcd7d8ea7" providerId="LiveId" clId="{B4593403-DB30-FD4B-AA48-9BD0948D8EFC}" dt="2021-06-12T09:35:41.994" v="341" actId="12"/>
        <pc:sldMkLst>
          <pc:docMk/>
          <pc:sldMk cId="3714440398" sldId="265"/>
        </pc:sldMkLst>
        <pc:spChg chg="mod">
          <ac:chgData name="José Essis" userId="89d1416dcd7d8ea7" providerId="LiveId" clId="{B4593403-DB30-FD4B-AA48-9BD0948D8EFC}" dt="2021-06-12T09:35:41.994" v="341" actId="12"/>
          <ac:spMkLst>
            <pc:docMk/>
            <pc:sldMk cId="3714440398" sldId="265"/>
            <ac:spMk id="3" creationId="{0AC60C1E-449A-BF4F-908C-FF775F299BBE}"/>
          </ac:spMkLst>
        </pc:spChg>
        <pc:spChg chg="add mod">
          <ac:chgData name="José Essis" userId="89d1416dcd7d8ea7" providerId="LiveId" clId="{B4593403-DB30-FD4B-AA48-9BD0948D8EFC}" dt="2021-06-12T09:05:03.170" v="13"/>
          <ac:spMkLst>
            <pc:docMk/>
            <pc:sldMk cId="3714440398" sldId="265"/>
            <ac:spMk id="4" creationId="{89162349-20FA-B940-BAD7-B3D2318992FC}"/>
          </ac:spMkLst>
        </pc:spChg>
      </pc:sldChg>
      <pc:sldChg chg="addSp delSp modSp mod">
        <pc:chgData name="José Essis" userId="89d1416dcd7d8ea7" providerId="LiveId" clId="{B4593403-DB30-FD4B-AA48-9BD0948D8EFC}" dt="2021-06-12T09:16:40.638" v="125" actId="113"/>
        <pc:sldMkLst>
          <pc:docMk/>
          <pc:sldMk cId="3251098786" sldId="266"/>
        </pc:sldMkLst>
        <pc:spChg chg="mod">
          <ac:chgData name="José Essis" userId="89d1416dcd7d8ea7" providerId="LiveId" clId="{B4593403-DB30-FD4B-AA48-9BD0948D8EFC}" dt="2021-06-12T09:16:40.638" v="125" actId="113"/>
          <ac:spMkLst>
            <pc:docMk/>
            <pc:sldMk cId="3251098786" sldId="266"/>
            <ac:spMk id="3" creationId="{25AD4D7A-25BB-6740-8A6C-FE5E41B1FBB2}"/>
          </ac:spMkLst>
        </pc:spChg>
        <pc:spChg chg="add del mod">
          <ac:chgData name="José Essis" userId="89d1416dcd7d8ea7" providerId="LiveId" clId="{B4593403-DB30-FD4B-AA48-9BD0948D8EFC}" dt="2021-06-12T09:10:16.088" v="78"/>
          <ac:spMkLst>
            <pc:docMk/>
            <pc:sldMk cId="3251098786" sldId="266"/>
            <ac:spMk id="6" creationId="{015D3BB7-6843-074E-9B45-2E5FAED45555}"/>
          </ac:spMkLst>
        </pc:spChg>
        <pc:picChg chg="add mod">
          <ac:chgData name="José Essis" userId="89d1416dcd7d8ea7" providerId="LiveId" clId="{B4593403-DB30-FD4B-AA48-9BD0948D8EFC}" dt="2021-06-12T09:07:38.243" v="43" actId="14100"/>
          <ac:picMkLst>
            <pc:docMk/>
            <pc:sldMk cId="3251098786" sldId="266"/>
            <ac:picMk id="5" creationId="{902FBCF1-7645-1F46-B6F3-27740138D515}"/>
          </ac:picMkLst>
        </pc:picChg>
      </pc:sldChg>
      <pc:sldChg chg="del">
        <pc:chgData name="José Essis" userId="89d1416dcd7d8ea7" providerId="LiveId" clId="{B4593403-DB30-FD4B-AA48-9BD0948D8EFC}" dt="2021-06-12T09:18:45.245" v="152" actId="2696"/>
        <pc:sldMkLst>
          <pc:docMk/>
          <pc:sldMk cId="1362709510" sldId="270"/>
        </pc:sldMkLst>
      </pc:sldChg>
      <pc:sldChg chg="modSp mod">
        <pc:chgData name="José Essis" userId="89d1416dcd7d8ea7" providerId="LiveId" clId="{B4593403-DB30-FD4B-AA48-9BD0948D8EFC}" dt="2021-06-12T09:26:04.387" v="196" actId="20577"/>
        <pc:sldMkLst>
          <pc:docMk/>
          <pc:sldMk cId="1314804592" sldId="271"/>
        </pc:sldMkLst>
        <pc:spChg chg="mod">
          <ac:chgData name="José Essis" userId="89d1416dcd7d8ea7" providerId="LiveId" clId="{B4593403-DB30-FD4B-AA48-9BD0948D8EFC}" dt="2021-06-12T09:26:04.387" v="196" actId="20577"/>
          <ac:spMkLst>
            <pc:docMk/>
            <pc:sldMk cId="1314804592" sldId="271"/>
            <ac:spMk id="2" creationId="{24BBB0D1-025C-C048-8EC7-36B26A9AA401}"/>
          </ac:spMkLst>
        </pc:spChg>
      </pc:sldChg>
      <pc:sldChg chg="modSp mod">
        <pc:chgData name="José Essis" userId="89d1416dcd7d8ea7" providerId="LiveId" clId="{B4593403-DB30-FD4B-AA48-9BD0948D8EFC}" dt="2021-06-12T09:26:11.274" v="198" actId="20577"/>
        <pc:sldMkLst>
          <pc:docMk/>
          <pc:sldMk cId="2079718747" sldId="272"/>
        </pc:sldMkLst>
        <pc:spChg chg="mod">
          <ac:chgData name="José Essis" userId="89d1416dcd7d8ea7" providerId="LiveId" clId="{B4593403-DB30-FD4B-AA48-9BD0948D8EFC}" dt="2021-06-12T09:26:11.274" v="198" actId="20577"/>
          <ac:spMkLst>
            <pc:docMk/>
            <pc:sldMk cId="2079718747" sldId="272"/>
            <ac:spMk id="2" creationId="{24BBB0D1-025C-C048-8EC7-36B26A9AA401}"/>
          </ac:spMkLst>
        </pc:spChg>
      </pc:sldChg>
      <pc:sldChg chg="modSp mod">
        <pc:chgData name="José Essis" userId="89d1416dcd7d8ea7" providerId="LiveId" clId="{B4593403-DB30-FD4B-AA48-9BD0948D8EFC}" dt="2021-06-12T10:01:37.304" v="837" actId="113"/>
        <pc:sldMkLst>
          <pc:docMk/>
          <pc:sldMk cId="849825600" sldId="273"/>
        </pc:sldMkLst>
        <pc:spChg chg="mod">
          <ac:chgData name="José Essis" userId="89d1416dcd7d8ea7" providerId="LiveId" clId="{B4593403-DB30-FD4B-AA48-9BD0948D8EFC}" dt="2021-06-12T10:01:37.304" v="837" actId="113"/>
          <ac:spMkLst>
            <pc:docMk/>
            <pc:sldMk cId="849825600" sldId="273"/>
            <ac:spMk id="5" creationId="{5AC0305A-18FC-3146-B84F-03D59E8B8769}"/>
          </ac:spMkLst>
        </pc:spChg>
      </pc:sldChg>
      <pc:sldChg chg="addSp delSp modSp mod">
        <pc:chgData name="José Essis" userId="89d1416dcd7d8ea7" providerId="LiveId" clId="{B4593403-DB30-FD4B-AA48-9BD0948D8EFC}" dt="2021-06-12T10:01:25.831" v="833" actId="207"/>
        <pc:sldMkLst>
          <pc:docMk/>
          <pc:sldMk cId="1128224287" sldId="275"/>
        </pc:sldMkLst>
        <pc:spChg chg="mod">
          <ac:chgData name="José Essis" userId="89d1416dcd7d8ea7" providerId="LiveId" clId="{B4593403-DB30-FD4B-AA48-9BD0948D8EFC}" dt="2021-06-12T10:01:25.831" v="833" actId="207"/>
          <ac:spMkLst>
            <pc:docMk/>
            <pc:sldMk cId="1128224287" sldId="275"/>
            <ac:spMk id="5" creationId="{5AC0305A-18FC-3146-B84F-03D59E8B8769}"/>
          </ac:spMkLst>
        </pc:spChg>
        <pc:picChg chg="add mod">
          <ac:chgData name="José Essis" userId="89d1416dcd7d8ea7" providerId="LiveId" clId="{B4593403-DB30-FD4B-AA48-9BD0948D8EFC}" dt="2021-06-12T09:56:09.196" v="780" actId="14100"/>
          <ac:picMkLst>
            <pc:docMk/>
            <pc:sldMk cId="1128224287" sldId="275"/>
            <ac:picMk id="4" creationId="{8549C945-36BF-394D-AE70-283767D5036F}"/>
          </ac:picMkLst>
        </pc:picChg>
        <pc:picChg chg="del">
          <ac:chgData name="José Essis" userId="89d1416dcd7d8ea7" providerId="LiveId" clId="{B4593403-DB30-FD4B-AA48-9BD0948D8EFC}" dt="2021-06-12T09:55:51.125" v="777" actId="478"/>
          <ac:picMkLst>
            <pc:docMk/>
            <pc:sldMk cId="1128224287" sldId="275"/>
            <ac:picMk id="6" creationId="{06564EDD-50D1-DC4F-86FB-BF555F797C2F}"/>
          </ac:picMkLst>
        </pc:picChg>
      </pc:sldChg>
      <pc:sldChg chg="modSp mod">
        <pc:chgData name="José Essis" userId="89d1416dcd7d8ea7" providerId="LiveId" clId="{B4593403-DB30-FD4B-AA48-9BD0948D8EFC}" dt="2021-06-12T10:03:03.325" v="851" actId="20577"/>
        <pc:sldMkLst>
          <pc:docMk/>
          <pc:sldMk cId="2451218428" sldId="276"/>
        </pc:sldMkLst>
        <pc:spChg chg="mod">
          <ac:chgData name="José Essis" userId="89d1416dcd7d8ea7" providerId="LiveId" clId="{B4593403-DB30-FD4B-AA48-9BD0948D8EFC}" dt="2021-06-12T10:03:03.325" v="851" actId="20577"/>
          <ac:spMkLst>
            <pc:docMk/>
            <pc:sldMk cId="2451218428" sldId="276"/>
            <ac:spMk id="3" creationId="{45653B2A-8FAE-E745-962F-74DD08A0FB82}"/>
          </ac:spMkLst>
        </pc:spChg>
        <pc:spChg chg="mod">
          <ac:chgData name="José Essis" userId="89d1416dcd7d8ea7" providerId="LiveId" clId="{B4593403-DB30-FD4B-AA48-9BD0948D8EFC}" dt="2021-06-12T10:01:18.393" v="831" actId="113"/>
          <ac:spMkLst>
            <pc:docMk/>
            <pc:sldMk cId="2451218428" sldId="276"/>
            <ac:spMk id="5" creationId="{5AC0305A-18FC-3146-B84F-03D59E8B8769}"/>
          </ac:spMkLst>
        </pc:spChg>
      </pc:sldChg>
      <pc:sldChg chg="addSp modSp mod">
        <pc:chgData name="José Essis" userId="89d1416dcd7d8ea7" providerId="LiveId" clId="{B4593403-DB30-FD4B-AA48-9BD0948D8EFC}" dt="2021-06-12T10:00:16.937" v="823" actId="1076"/>
        <pc:sldMkLst>
          <pc:docMk/>
          <pc:sldMk cId="3837169719" sldId="277"/>
        </pc:sldMkLst>
        <pc:spChg chg="mod">
          <ac:chgData name="José Essis" userId="89d1416dcd7d8ea7" providerId="LiveId" clId="{B4593403-DB30-FD4B-AA48-9BD0948D8EFC}" dt="2021-06-12T09:58:12.953" v="789" actId="20577"/>
          <ac:spMkLst>
            <pc:docMk/>
            <pc:sldMk cId="3837169719" sldId="277"/>
            <ac:spMk id="2" creationId="{D3982984-8CC5-E141-B9E9-76CCA19F29AB}"/>
          </ac:spMkLst>
        </pc:spChg>
        <pc:spChg chg="mod">
          <ac:chgData name="José Essis" userId="89d1416dcd7d8ea7" providerId="LiveId" clId="{B4593403-DB30-FD4B-AA48-9BD0948D8EFC}" dt="2021-06-12T09:58:49.947" v="795" actId="207"/>
          <ac:spMkLst>
            <pc:docMk/>
            <pc:sldMk cId="3837169719" sldId="277"/>
            <ac:spMk id="3" creationId="{F27145BC-F40E-C449-9343-71D02E83204B}"/>
          </ac:spMkLst>
        </pc:spChg>
        <pc:spChg chg="mod">
          <ac:chgData name="José Essis" userId="89d1416dcd7d8ea7" providerId="LiveId" clId="{B4593403-DB30-FD4B-AA48-9BD0948D8EFC}" dt="2021-06-12T09:59:08.943" v="808" actId="14100"/>
          <ac:spMkLst>
            <pc:docMk/>
            <pc:sldMk cId="3837169719" sldId="277"/>
            <ac:spMk id="4" creationId="{6F14D612-CD6C-8947-B525-1DB786B46D21}"/>
          </ac:spMkLst>
        </pc:spChg>
        <pc:spChg chg="mod">
          <ac:chgData name="José Essis" userId="89d1416dcd7d8ea7" providerId="LiveId" clId="{B4593403-DB30-FD4B-AA48-9BD0948D8EFC}" dt="2021-06-12T09:58:54.201" v="796" actId="207"/>
          <ac:spMkLst>
            <pc:docMk/>
            <pc:sldMk cId="3837169719" sldId="277"/>
            <ac:spMk id="5" creationId="{7B13F120-1D43-4546-BAD9-A48FA9301299}"/>
          </ac:spMkLst>
        </pc:spChg>
        <pc:spChg chg="mod">
          <ac:chgData name="José Essis" userId="89d1416dcd7d8ea7" providerId="LiveId" clId="{B4593403-DB30-FD4B-AA48-9BD0948D8EFC}" dt="2021-06-12T09:59:13.285" v="809" actId="1076"/>
          <ac:spMkLst>
            <pc:docMk/>
            <pc:sldMk cId="3837169719" sldId="277"/>
            <ac:spMk id="6" creationId="{8409A195-096D-C742-B5EC-929466E64056}"/>
          </ac:spMkLst>
        </pc:spChg>
        <pc:spChg chg="add mod">
          <ac:chgData name="José Essis" userId="89d1416dcd7d8ea7" providerId="LiveId" clId="{B4593403-DB30-FD4B-AA48-9BD0948D8EFC}" dt="2021-06-12T09:58:29.909" v="792" actId="113"/>
          <ac:spMkLst>
            <pc:docMk/>
            <pc:sldMk cId="3837169719" sldId="277"/>
            <ac:spMk id="7" creationId="{315AF29C-B47A-274A-8DF9-ED5658C0A8F0}"/>
          </ac:spMkLst>
        </pc:spChg>
        <pc:spChg chg="add mod">
          <ac:chgData name="José Essis" userId="89d1416dcd7d8ea7" providerId="LiveId" clId="{B4593403-DB30-FD4B-AA48-9BD0948D8EFC}" dt="2021-06-12T10:00:16.937" v="823" actId="1076"/>
          <ac:spMkLst>
            <pc:docMk/>
            <pc:sldMk cId="3837169719" sldId="277"/>
            <ac:spMk id="8" creationId="{0931AA13-8C1B-EC41-AC47-C2985C0C876A}"/>
          </ac:spMkLst>
        </pc:spChg>
      </pc:sldChg>
      <pc:sldChg chg="addSp delSp modSp add mod">
        <pc:chgData name="José Essis" userId="89d1416dcd7d8ea7" providerId="LiveId" clId="{B4593403-DB30-FD4B-AA48-9BD0948D8EFC}" dt="2021-06-12T09:17:11.145" v="131" actId="20577"/>
        <pc:sldMkLst>
          <pc:docMk/>
          <pc:sldMk cId="3696601086" sldId="278"/>
        </pc:sldMkLst>
        <pc:spChg chg="mod">
          <ac:chgData name="José Essis" userId="89d1416dcd7d8ea7" providerId="LiveId" clId="{B4593403-DB30-FD4B-AA48-9BD0948D8EFC}" dt="2021-06-12T09:17:11.145" v="131" actId="20577"/>
          <ac:spMkLst>
            <pc:docMk/>
            <pc:sldMk cId="3696601086" sldId="278"/>
            <ac:spMk id="3" creationId="{25AD4D7A-25BB-6740-8A6C-FE5E41B1FBB2}"/>
          </ac:spMkLst>
        </pc:spChg>
        <pc:spChg chg="add del mod">
          <ac:chgData name="José Essis" userId="89d1416dcd7d8ea7" providerId="LiveId" clId="{B4593403-DB30-FD4B-AA48-9BD0948D8EFC}" dt="2021-06-12T09:13:40.192" v="101"/>
          <ac:spMkLst>
            <pc:docMk/>
            <pc:sldMk cId="3696601086" sldId="278"/>
            <ac:spMk id="6" creationId="{A84CADC1-99B0-BE4C-9DF0-FE6591710E17}"/>
          </ac:spMkLst>
        </pc:spChg>
        <pc:picChg chg="add mod">
          <ac:chgData name="José Essis" userId="89d1416dcd7d8ea7" providerId="LiveId" clId="{B4593403-DB30-FD4B-AA48-9BD0948D8EFC}" dt="2021-06-12T09:13:28.143" v="99" actId="1035"/>
          <ac:picMkLst>
            <pc:docMk/>
            <pc:sldMk cId="3696601086" sldId="278"/>
            <ac:picMk id="5" creationId="{ECBC0125-6DDD-1F4A-B789-05FE929B1222}"/>
          </ac:picMkLst>
        </pc:picChg>
      </pc:sldChg>
      <pc:sldChg chg="addSp modSp add mod">
        <pc:chgData name="José Essis" userId="89d1416dcd7d8ea7" providerId="LiveId" clId="{B4593403-DB30-FD4B-AA48-9BD0948D8EFC}" dt="2021-06-12T09:18:29.867" v="150" actId="1076"/>
        <pc:sldMkLst>
          <pc:docMk/>
          <pc:sldMk cId="3226673557" sldId="279"/>
        </pc:sldMkLst>
        <pc:spChg chg="mod">
          <ac:chgData name="José Essis" userId="89d1416dcd7d8ea7" providerId="LiveId" clId="{B4593403-DB30-FD4B-AA48-9BD0948D8EFC}" dt="2021-06-12T09:18:13.837" v="147" actId="1035"/>
          <ac:spMkLst>
            <pc:docMk/>
            <pc:sldMk cId="3226673557" sldId="279"/>
            <ac:spMk id="3" creationId="{25AD4D7A-25BB-6740-8A6C-FE5E41B1FBB2}"/>
          </ac:spMkLst>
        </pc:spChg>
        <pc:picChg chg="add mod">
          <ac:chgData name="José Essis" userId="89d1416dcd7d8ea7" providerId="LiveId" clId="{B4593403-DB30-FD4B-AA48-9BD0948D8EFC}" dt="2021-06-12T09:18:29.867" v="150" actId="1076"/>
          <ac:picMkLst>
            <pc:docMk/>
            <pc:sldMk cId="3226673557" sldId="279"/>
            <ac:picMk id="5" creationId="{3198BECB-C3B5-604A-ADA3-DE3399AE3693}"/>
          </ac:picMkLst>
        </pc:picChg>
      </pc:sldChg>
      <pc:sldChg chg="modSp add del mod">
        <pc:chgData name="José Essis" userId="89d1416dcd7d8ea7" providerId="LiveId" clId="{B4593403-DB30-FD4B-AA48-9BD0948D8EFC}" dt="2021-06-12T09:18:44.266" v="151" actId="2696"/>
        <pc:sldMkLst>
          <pc:docMk/>
          <pc:sldMk cId="2567736327" sldId="280"/>
        </pc:sldMkLst>
        <pc:spChg chg="mod">
          <ac:chgData name="José Essis" userId="89d1416dcd7d8ea7" providerId="LiveId" clId="{B4593403-DB30-FD4B-AA48-9BD0948D8EFC}" dt="2021-06-12T09:16:17.001" v="122" actId="5793"/>
          <ac:spMkLst>
            <pc:docMk/>
            <pc:sldMk cId="2567736327" sldId="280"/>
            <ac:spMk id="3" creationId="{25AD4D7A-25BB-6740-8A6C-FE5E41B1FBB2}"/>
          </ac:spMkLst>
        </pc:spChg>
      </pc:sldChg>
      <pc:sldChg chg="add del">
        <pc:chgData name="José Essis" userId="89d1416dcd7d8ea7" providerId="LiveId" clId="{B4593403-DB30-FD4B-AA48-9BD0948D8EFC}" dt="2021-06-12T09:55:00.378" v="776" actId="2696"/>
        <pc:sldMkLst>
          <pc:docMk/>
          <pc:sldMk cId="2825878302" sldId="280"/>
        </pc:sldMkLst>
      </pc:sldChg>
      <pc:sldChg chg="addSp delSp modSp add mod">
        <pc:chgData name="José Essis" userId="89d1416dcd7d8ea7" providerId="LiveId" clId="{B4593403-DB30-FD4B-AA48-9BD0948D8EFC}" dt="2021-06-12T09:30:23.407" v="207" actId="14100"/>
        <pc:sldMkLst>
          <pc:docMk/>
          <pc:sldMk cId="2256787357" sldId="281"/>
        </pc:sldMkLst>
        <pc:spChg chg="add del mod">
          <ac:chgData name="José Essis" userId="89d1416dcd7d8ea7" providerId="LiveId" clId="{B4593403-DB30-FD4B-AA48-9BD0948D8EFC}" dt="2021-06-12T09:30:10.662" v="202" actId="931"/>
          <ac:spMkLst>
            <pc:docMk/>
            <pc:sldMk cId="2256787357" sldId="281"/>
            <ac:spMk id="4" creationId="{CE53A6EA-1C9A-DE45-AD72-7313C416A5C3}"/>
          </ac:spMkLst>
        </pc:spChg>
        <pc:picChg chg="add mod">
          <ac:chgData name="José Essis" userId="89d1416dcd7d8ea7" providerId="LiveId" clId="{B4593403-DB30-FD4B-AA48-9BD0948D8EFC}" dt="2021-06-12T09:30:23.407" v="207" actId="14100"/>
          <ac:picMkLst>
            <pc:docMk/>
            <pc:sldMk cId="2256787357" sldId="281"/>
            <ac:picMk id="6" creationId="{95EB8DB9-A9C0-F24C-987D-C37A0356185D}"/>
          </ac:picMkLst>
        </pc:picChg>
        <pc:picChg chg="del">
          <ac:chgData name="José Essis" userId="89d1416dcd7d8ea7" providerId="LiveId" clId="{B4593403-DB30-FD4B-AA48-9BD0948D8EFC}" dt="2021-06-12T09:29:09.414" v="201" actId="478"/>
          <ac:picMkLst>
            <pc:docMk/>
            <pc:sldMk cId="2256787357" sldId="281"/>
            <ac:picMk id="7" creationId="{9DD9490C-3B91-5C4A-B693-44D4BCC3748E}"/>
          </ac:picMkLst>
        </pc:picChg>
      </pc:sldChg>
      <pc:sldChg chg="addSp delSp modSp add mod">
        <pc:chgData name="José Essis" userId="89d1416dcd7d8ea7" providerId="LiveId" clId="{B4593403-DB30-FD4B-AA48-9BD0948D8EFC}" dt="2021-06-12T09:37:37.193" v="485" actId="20577"/>
        <pc:sldMkLst>
          <pc:docMk/>
          <pc:sldMk cId="4235956061" sldId="282"/>
        </pc:sldMkLst>
        <pc:spChg chg="add mod">
          <ac:chgData name="José Essis" userId="89d1416dcd7d8ea7" providerId="LiveId" clId="{B4593403-DB30-FD4B-AA48-9BD0948D8EFC}" dt="2021-06-12T09:37:37.193" v="485" actId="20577"/>
          <ac:spMkLst>
            <pc:docMk/>
            <pc:sldMk cId="4235956061" sldId="282"/>
            <ac:spMk id="4" creationId="{E3EC1A37-FD0B-0248-95AC-5FD28D4AEF99}"/>
          </ac:spMkLst>
        </pc:spChg>
        <pc:picChg chg="del">
          <ac:chgData name="José Essis" userId="89d1416dcd7d8ea7" providerId="LiveId" clId="{B4593403-DB30-FD4B-AA48-9BD0948D8EFC}" dt="2021-06-12T09:30:38.073" v="209" actId="478"/>
          <ac:picMkLst>
            <pc:docMk/>
            <pc:sldMk cId="4235956061" sldId="282"/>
            <ac:picMk id="6" creationId="{95EB8DB9-A9C0-F24C-987D-C37A0356185D}"/>
          </ac:picMkLst>
        </pc:picChg>
      </pc:sldChg>
      <pc:sldChg chg="addSp delSp modSp add del mod ord">
        <pc:chgData name="José Essis" userId="89d1416dcd7d8ea7" providerId="LiveId" clId="{B4593403-DB30-FD4B-AA48-9BD0948D8EFC}" dt="2021-06-12T09:53:45.590" v="769" actId="2696"/>
        <pc:sldMkLst>
          <pc:docMk/>
          <pc:sldMk cId="1497701753" sldId="283"/>
        </pc:sldMkLst>
        <pc:spChg chg="del mod">
          <ac:chgData name="José Essis" userId="89d1416dcd7d8ea7" providerId="LiveId" clId="{B4593403-DB30-FD4B-AA48-9BD0948D8EFC}" dt="2021-06-12T09:39:19.014" v="502" actId="478"/>
          <ac:spMkLst>
            <pc:docMk/>
            <pc:sldMk cId="1497701753" sldId="283"/>
            <ac:spMk id="4" creationId="{E3EC1A37-FD0B-0248-95AC-5FD28D4AEF99}"/>
          </ac:spMkLst>
        </pc:spChg>
        <pc:spChg chg="add mod">
          <ac:chgData name="José Essis" userId="89d1416dcd7d8ea7" providerId="LiveId" clId="{B4593403-DB30-FD4B-AA48-9BD0948D8EFC}" dt="2021-06-12T09:42:48.561" v="550" actId="1037"/>
          <ac:spMkLst>
            <pc:docMk/>
            <pc:sldMk cId="1497701753" sldId="283"/>
            <ac:spMk id="5" creationId="{E62D9DFD-D022-2F4B-97AA-2AC257D256CF}"/>
          </ac:spMkLst>
        </pc:spChg>
        <pc:spChg chg="add mod">
          <ac:chgData name="José Essis" userId="89d1416dcd7d8ea7" providerId="LiveId" clId="{B4593403-DB30-FD4B-AA48-9BD0948D8EFC}" dt="2021-06-12T09:44:36.850" v="572" actId="14100"/>
          <ac:spMkLst>
            <pc:docMk/>
            <pc:sldMk cId="1497701753" sldId="283"/>
            <ac:spMk id="6" creationId="{8778DC0A-FDFA-584C-87B3-9B2597F54035}"/>
          </ac:spMkLst>
        </pc:spChg>
        <pc:spChg chg="add mod">
          <ac:chgData name="José Essis" userId="89d1416dcd7d8ea7" providerId="LiveId" clId="{B4593403-DB30-FD4B-AA48-9BD0948D8EFC}" dt="2021-06-12T09:43:05.997" v="552" actId="207"/>
          <ac:spMkLst>
            <pc:docMk/>
            <pc:sldMk cId="1497701753" sldId="283"/>
            <ac:spMk id="7" creationId="{3A4C0CED-80A1-4744-BEA3-9C595FD8E864}"/>
          </ac:spMkLst>
        </pc:spChg>
        <pc:spChg chg="add mod">
          <ac:chgData name="José Essis" userId="89d1416dcd7d8ea7" providerId="LiveId" clId="{B4593403-DB30-FD4B-AA48-9BD0948D8EFC}" dt="2021-06-12T09:45:15.039" v="574" actId="1076"/>
          <ac:spMkLst>
            <pc:docMk/>
            <pc:sldMk cId="1497701753" sldId="283"/>
            <ac:spMk id="8" creationId="{577645A4-E0A7-6A40-853A-F734FC0B2EB5}"/>
          </ac:spMkLst>
        </pc:spChg>
        <pc:spChg chg="add mod">
          <ac:chgData name="José Essis" userId="89d1416dcd7d8ea7" providerId="LiveId" clId="{B4593403-DB30-FD4B-AA48-9BD0948D8EFC}" dt="2021-06-12T09:45:27.352" v="594" actId="27636"/>
          <ac:spMkLst>
            <pc:docMk/>
            <pc:sldMk cId="1497701753" sldId="283"/>
            <ac:spMk id="9" creationId="{B54F8CC9-8123-BD4F-9C0B-CB5009D11710}"/>
          </ac:spMkLst>
        </pc:spChg>
      </pc:sldChg>
      <pc:sldChg chg="addSp delSp modSp add mod">
        <pc:chgData name="José Essis" userId="89d1416dcd7d8ea7" providerId="LiveId" clId="{B4593403-DB30-FD4B-AA48-9BD0948D8EFC}" dt="2021-06-12T09:50:55.135" v="645" actId="1076"/>
        <pc:sldMkLst>
          <pc:docMk/>
          <pc:sldMk cId="1406129864" sldId="284"/>
        </pc:sldMkLst>
        <pc:spChg chg="mod">
          <ac:chgData name="José Essis" userId="89d1416dcd7d8ea7" providerId="LiveId" clId="{B4593403-DB30-FD4B-AA48-9BD0948D8EFC}" dt="2021-06-12T09:47:06.971" v="612" actId="27636"/>
          <ac:spMkLst>
            <pc:docMk/>
            <pc:sldMk cId="1406129864" sldId="284"/>
            <ac:spMk id="6" creationId="{8778DC0A-FDFA-584C-87B3-9B2597F54035}"/>
          </ac:spMkLst>
        </pc:spChg>
        <pc:spChg chg="mod">
          <ac:chgData name="José Essis" userId="89d1416dcd7d8ea7" providerId="LiveId" clId="{B4593403-DB30-FD4B-AA48-9BD0948D8EFC}" dt="2021-06-12T09:46:49.193" v="607" actId="20577"/>
          <ac:spMkLst>
            <pc:docMk/>
            <pc:sldMk cId="1406129864" sldId="284"/>
            <ac:spMk id="7" creationId="{3A4C0CED-80A1-4744-BEA3-9C595FD8E864}"/>
          </ac:spMkLst>
        </pc:spChg>
        <pc:spChg chg="del">
          <ac:chgData name="José Essis" userId="89d1416dcd7d8ea7" providerId="LiveId" clId="{B4593403-DB30-FD4B-AA48-9BD0948D8EFC}" dt="2021-06-12T09:46:34.032" v="596" actId="478"/>
          <ac:spMkLst>
            <pc:docMk/>
            <pc:sldMk cId="1406129864" sldId="284"/>
            <ac:spMk id="8" creationId="{577645A4-E0A7-6A40-853A-F734FC0B2EB5}"/>
          </ac:spMkLst>
        </pc:spChg>
        <pc:spChg chg="del">
          <ac:chgData name="José Essis" userId="89d1416dcd7d8ea7" providerId="LiveId" clId="{B4593403-DB30-FD4B-AA48-9BD0948D8EFC}" dt="2021-06-12T09:46:35.131" v="597" actId="478"/>
          <ac:spMkLst>
            <pc:docMk/>
            <pc:sldMk cId="1406129864" sldId="284"/>
            <ac:spMk id="9" creationId="{B54F8CC9-8123-BD4F-9C0B-CB5009D11710}"/>
          </ac:spMkLst>
        </pc:spChg>
        <pc:spChg chg="add mod">
          <ac:chgData name="José Essis" userId="89d1416dcd7d8ea7" providerId="LiveId" clId="{B4593403-DB30-FD4B-AA48-9BD0948D8EFC}" dt="2021-06-12T09:49:46.163" v="633" actId="207"/>
          <ac:spMkLst>
            <pc:docMk/>
            <pc:sldMk cId="1406129864" sldId="284"/>
            <ac:spMk id="12" creationId="{471A7B8F-C0FC-9E4D-ADB3-A5AAB523EEC4}"/>
          </ac:spMkLst>
        </pc:spChg>
        <pc:spChg chg="add mod">
          <ac:chgData name="José Essis" userId="89d1416dcd7d8ea7" providerId="LiveId" clId="{B4593403-DB30-FD4B-AA48-9BD0948D8EFC}" dt="2021-06-12T09:49:59.483" v="637" actId="207"/>
          <ac:spMkLst>
            <pc:docMk/>
            <pc:sldMk cId="1406129864" sldId="284"/>
            <ac:spMk id="13" creationId="{49C662C4-FC17-5E4C-BDE5-254E0B958DE9}"/>
          </ac:spMkLst>
        </pc:spChg>
        <pc:picChg chg="add mod">
          <ac:chgData name="José Essis" userId="89d1416dcd7d8ea7" providerId="LiveId" clId="{B4593403-DB30-FD4B-AA48-9BD0948D8EFC}" dt="2021-06-12T09:49:11.461" v="630" actId="208"/>
          <ac:picMkLst>
            <pc:docMk/>
            <pc:sldMk cId="1406129864" sldId="284"/>
            <ac:picMk id="4" creationId="{1FAF625B-D7E6-FB4C-9764-67FCE32C78B3}"/>
          </ac:picMkLst>
        </pc:picChg>
        <pc:picChg chg="add mod">
          <ac:chgData name="José Essis" userId="89d1416dcd7d8ea7" providerId="LiveId" clId="{B4593403-DB30-FD4B-AA48-9BD0948D8EFC}" dt="2021-06-12T09:48:05.073" v="625" actId="1076"/>
          <ac:picMkLst>
            <pc:docMk/>
            <pc:sldMk cId="1406129864" sldId="284"/>
            <ac:picMk id="11" creationId="{9B0F9927-4B9B-9A40-A523-6155833E9691}"/>
          </ac:picMkLst>
        </pc:picChg>
        <pc:cxnChg chg="add mod">
          <ac:chgData name="José Essis" userId="89d1416dcd7d8ea7" providerId="LiveId" clId="{B4593403-DB30-FD4B-AA48-9BD0948D8EFC}" dt="2021-06-12T09:50:42.777" v="641" actId="14100"/>
          <ac:cxnSpMkLst>
            <pc:docMk/>
            <pc:sldMk cId="1406129864" sldId="284"/>
            <ac:cxnSpMk id="15" creationId="{B9BE6D27-4831-BE43-9586-0FBD4FCF0EE6}"/>
          </ac:cxnSpMkLst>
        </pc:cxnChg>
        <pc:cxnChg chg="add mod">
          <ac:chgData name="José Essis" userId="89d1416dcd7d8ea7" providerId="LiveId" clId="{B4593403-DB30-FD4B-AA48-9BD0948D8EFC}" dt="2021-06-12T09:50:47.764" v="643" actId="1076"/>
          <ac:cxnSpMkLst>
            <pc:docMk/>
            <pc:sldMk cId="1406129864" sldId="284"/>
            <ac:cxnSpMk id="18" creationId="{C0C7ABC9-C668-B348-9333-21BD65ACC072}"/>
          </ac:cxnSpMkLst>
        </pc:cxnChg>
        <pc:cxnChg chg="add mod">
          <ac:chgData name="José Essis" userId="89d1416dcd7d8ea7" providerId="LiveId" clId="{B4593403-DB30-FD4B-AA48-9BD0948D8EFC}" dt="2021-06-12T09:50:55.135" v="645" actId="1076"/>
          <ac:cxnSpMkLst>
            <pc:docMk/>
            <pc:sldMk cId="1406129864" sldId="284"/>
            <ac:cxnSpMk id="19" creationId="{79EB8249-3300-1E42-BF64-C68555CB3398}"/>
          </ac:cxnSpMkLst>
        </pc:cxnChg>
      </pc:sldChg>
      <pc:sldChg chg="addSp delSp modSp add mod">
        <pc:chgData name="José Essis" userId="89d1416dcd7d8ea7" providerId="LiveId" clId="{B4593403-DB30-FD4B-AA48-9BD0948D8EFC}" dt="2021-06-12T09:54:38.126" v="775" actId="1076"/>
        <pc:sldMkLst>
          <pc:docMk/>
          <pc:sldMk cId="3689651877" sldId="285"/>
        </pc:sldMkLst>
        <pc:spChg chg="mod">
          <ac:chgData name="José Essis" userId="89d1416dcd7d8ea7" providerId="LiveId" clId="{B4593403-DB30-FD4B-AA48-9BD0948D8EFC}" dt="2021-06-12T09:53:23.550" v="768" actId="20577"/>
          <ac:spMkLst>
            <pc:docMk/>
            <pc:sldMk cId="3689651877" sldId="285"/>
            <ac:spMk id="6" creationId="{8778DC0A-FDFA-584C-87B3-9B2597F54035}"/>
          </ac:spMkLst>
        </pc:spChg>
        <pc:spChg chg="mod">
          <ac:chgData name="José Essis" userId="89d1416dcd7d8ea7" providerId="LiveId" clId="{B4593403-DB30-FD4B-AA48-9BD0948D8EFC}" dt="2021-06-12T09:51:50.442" v="666" actId="6549"/>
          <ac:spMkLst>
            <pc:docMk/>
            <pc:sldMk cId="3689651877" sldId="285"/>
            <ac:spMk id="7" creationId="{3A4C0CED-80A1-4744-BEA3-9C595FD8E864}"/>
          </ac:spMkLst>
        </pc:spChg>
        <pc:spChg chg="del">
          <ac:chgData name="José Essis" userId="89d1416dcd7d8ea7" providerId="LiveId" clId="{B4593403-DB30-FD4B-AA48-9BD0948D8EFC}" dt="2021-06-12T09:52:03.057" v="667" actId="478"/>
          <ac:spMkLst>
            <pc:docMk/>
            <pc:sldMk cId="3689651877" sldId="285"/>
            <ac:spMk id="12" creationId="{471A7B8F-C0FC-9E4D-ADB3-A5AAB523EEC4}"/>
          </ac:spMkLst>
        </pc:spChg>
        <pc:spChg chg="del">
          <ac:chgData name="José Essis" userId="89d1416dcd7d8ea7" providerId="LiveId" clId="{B4593403-DB30-FD4B-AA48-9BD0948D8EFC}" dt="2021-06-12T09:52:05.136" v="669" actId="478"/>
          <ac:spMkLst>
            <pc:docMk/>
            <pc:sldMk cId="3689651877" sldId="285"/>
            <ac:spMk id="13" creationId="{49C662C4-FC17-5E4C-BDE5-254E0B958DE9}"/>
          </ac:spMkLst>
        </pc:spChg>
        <pc:picChg chg="del">
          <ac:chgData name="José Essis" userId="89d1416dcd7d8ea7" providerId="LiveId" clId="{B4593403-DB30-FD4B-AA48-9BD0948D8EFC}" dt="2021-06-12T09:52:03.981" v="668" actId="478"/>
          <ac:picMkLst>
            <pc:docMk/>
            <pc:sldMk cId="3689651877" sldId="285"/>
            <ac:picMk id="4" creationId="{1FAF625B-D7E6-FB4C-9764-67FCE32C78B3}"/>
          </ac:picMkLst>
        </pc:picChg>
        <pc:picChg chg="add mod">
          <ac:chgData name="José Essis" userId="89d1416dcd7d8ea7" providerId="LiveId" clId="{B4593403-DB30-FD4B-AA48-9BD0948D8EFC}" dt="2021-06-12T09:54:38.126" v="775" actId="1076"/>
          <ac:picMkLst>
            <pc:docMk/>
            <pc:sldMk cId="3689651877" sldId="285"/>
            <ac:picMk id="8" creationId="{820A7A0B-DD64-1042-A8E1-58C11E951470}"/>
          </ac:picMkLst>
        </pc:picChg>
        <pc:picChg chg="del">
          <ac:chgData name="José Essis" userId="89d1416dcd7d8ea7" providerId="LiveId" clId="{B4593403-DB30-FD4B-AA48-9BD0948D8EFC}" dt="2021-06-12T09:52:06.248" v="670" actId="478"/>
          <ac:picMkLst>
            <pc:docMk/>
            <pc:sldMk cId="3689651877" sldId="285"/>
            <ac:picMk id="11" creationId="{9B0F9927-4B9B-9A40-A523-6155833E9691}"/>
          </ac:picMkLst>
        </pc:picChg>
        <pc:picChg chg="add del mod">
          <ac:chgData name="José Essis" userId="89d1416dcd7d8ea7" providerId="LiveId" clId="{B4593403-DB30-FD4B-AA48-9BD0948D8EFC}" dt="2021-06-12T09:54:05.367" v="771" actId="478"/>
          <ac:picMkLst>
            <pc:docMk/>
            <pc:sldMk cId="3689651877" sldId="285"/>
            <ac:picMk id="14" creationId="{DFDDA679-F454-BD46-A1B6-86BAA6B903FD}"/>
          </ac:picMkLst>
        </pc:picChg>
        <pc:cxnChg chg="del mod">
          <ac:chgData name="José Essis" userId="89d1416dcd7d8ea7" providerId="LiveId" clId="{B4593403-DB30-FD4B-AA48-9BD0948D8EFC}" dt="2021-06-12T09:52:09.560" v="672" actId="478"/>
          <ac:cxnSpMkLst>
            <pc:docMk/>
            <pc:sldMk cId="3689651877" sldId="285"/>
            <ac:cxnSpMk id="15" creationId="{B9BE6D27-4831-BE43-9586-0FBD4FCF0EE6}"/>
          </ac:cxnSpMkLst>
        </pc:cxnChg>
        <pc:cxnChg chg="del">
          <ac:chgData name="José Essis" userId="89d1416dcd7d8ea7" providerId="LiveId" clId="{B4593403-DB30-FD4B-AA48-9BD0948D8EFC}" dt="2021-06-12T09:52:07.696" v="671" actId="478"/>
          <ac:cxnSpMkLst>
            <pc:docMk/>
            <pc:sldMk cId="3689651877" sldId="285"/>
            <ac:cxnSpMk id="18" creationId="{C0C7ABC9-C668-B348-9333-21BD65ACC072}"/>
          </ac:cxnSpMkLst>
        </pc:cxnChg>
        <pc:cxnChg chg="del">
          <ac:chgData name="José Essis" userId="89d1416dcd7d8ea7" providerId="LiveId" clId="{B4593403-DB30-FD4B-AA48-9BD0948D8EFC}" dt="2021-06-12T09:52:10.960" v="673" actId="478"/>
          <ac:cxnSpMkLst>
            <pc:docMk/>
            <pc:sldMk cId="3689651877" sldId="285"/>
            <ac:cxnSpMk id="19" creationId="{79EB8249-3300-1E42-BF64-C68555CB3398}"/>
          </ac:cxnSpMkLst>
        </pc:cxnChg>
      </pc:sldChg>
      <pc:sldChg chg="addSp delSp modSp add mod ord">
        <pc:chgData name="José Essis" userId="89d1416dcd7d8ea7" providerId="LiveId" clId="{B4593403-DB30-FD4B-AA48-9BD0948D8EFC}" dt="2021-06-12T10:01:30.594" v="835" actId="113"/>
        <pc:sldMkLst>
          <pc:docMk/>
          <pc:sldMk cId="3853897816" sldId="286"/>
        </pc:sldMkLst>
        <pc:spChg chg="mod">
          <ac:chgData name="José Essis" userId="89d1416dcd7d8ea7" providerId="LiveId" clId="{B4593403-DB30-FD4B-AA48-9BD0948D8EFC}" dt="2021-06-12T10:01:30.594" v="835" actId="113"/>
          <ac:spMkLst>
            <pc:docMk/>
            <pc:sldMk cId="3853897816" sldId="286"/>
            <ac:spMk id="5" creationId="{5AC0305A-18FC-3146-B84F-03D59E8B8769}"/>
          </ac:spMkLst>
        </pc:spChg>
        <pc:picChg chg="del">
          <ac:chgData name="José Essis" userId="89d1416dcd7d8ea7" providerId="LiveId" clId="{B4593403-DB30-FD4B-AA48-9BD0948D8EFC}" dt="2021-06-12T09:56:19.374" v="782" actId="478"/>
          <ac:picMkLst>
            <pc:docMk/>
            <pc:sldMk cId="3853897816" sldId="286"/>
            <ac:picMk id="4" creationId="{8549C945-36BF-394D-AE70-283767D5036F}"/>
          </ac:picMkLst>
        </pc:picChg>
        <pc:picChg chg="add mod">
          <ac:chgData name="José Essis" userId="89d1416dcd7d8ea7" providerId="LiveId" clId="{B4593403-DB30-FD4B-AA48-9BD0948D8EFC}" dt="2021-06-12T09:57:12.434" v="785" actId="1076"/>
          <ac:picMkLst>
            <pc:docMk/>
            <pc:sldMk cId="3853897816" sldId="286"/>
            <ac:picMk id="6" creationId="{B02DAAD2-2E2A-ED45-B832-FF3C8D791AD7}"/>
          </ac:picMkLst>
        </pc:picChg>
      </pc:sldChg>
      <pc:sldChg chg="addSp delSp modSp add mod">
        <pc:chgData name="José Essis" userId="89d1416dcd7d8ea7" providerId="LiveId" clId="{B4593403-DB30-FD4B-AA48-9BD0948D8EFC}" dt="2021-06-12T10:04:23.582" v="870" actId="14100"/>
        <pc:sldMkLst>
          <pc:docMk/>
          <pc:sldMk cId="1498035488" sldId="287"/>
        </pc:sldMkLst>
        <pc:spChg chg="del mod">
          <ac:chgData name="José Essis" userId="89d1416dcd7d8ea7" providerId="LiveId" clId="{B4593403-DB30-FD4B-AA48-9BD0948D8EFC}" dt="2021-06-12T10:02:04.974" v="843"/>
          <ac:spMkLst>
            <pc:docMk/>
            <pc:sldMk cId="1498035488" sldId="287"/>
            <ac:spMk id="3" creationId="{45653B2A-8FAE-E745-962F-74DD08A0FB82}"/>
          </ac:spMkLst>
        </pc:spChg>
        <pc:spChg chg="add mod">
          <ac:chgData name="José Essis" userId="89d1416dcd7d8ea7" providerId="LiveId" clId="{B4593403-DB30-FD4B-AA48-9BD0948D8EFC}" dt="2021-06-12T10:04:23.582" v="870" actId="14100"/>
          <ac:spMkLst>
            <pc:docMk/>
            <pc:sldMk cId="1498035488" sldId="287"/>
            <ac:spMk id="4" creationId="{231DA309-14E7-944F-BFCC-7AB3E94903D8}"/>
          </ac:spMkLst>
        </pc:spChg>
        <pc:spChg chg="mod">
          <ac:chgData name="José Essis" userId="89d1416dcd7d8ea7" providerId="LiveId" clId="{B4593403-DB30-FD4B-AA48-9BD0948D8EFC}" dt="2021-06-12T10:01:06.963" v="829" actId="113"/>
          <ac:spMkLst>
            <pc:docMk/>
            <pc:sldMk cId="1498035488" sldId="287"/>
            <ac:spMk id="5" creationId="{5AC0305A-18FC-3146-B84F-03D59E8B8769}"/>
          </ac:spMkLst>
        </pc:spChg>
        <pc:picChg chg="add mod">
          <ac:chgData name="José Essis" userId="89d1416dcd7d8ea7" providerId="LiveId" clId="{B4593403-DB30-FD4B-AA48-9BD0948D8EFC}" dt="2021-06-12T10:02:21.604" v="846" actId="1076"/>
          <ac:picMkLst>
            <pc:docMk/>
            <pc:sldMk cId="1498035488" sldId="287"/>
            <ac:picMk id="6" creationId="{F2313A93-FD5A-5243-9D18-D926AD7C6652}"/>
          </ac:picMkLst>
        </pc:picChg>
      </pc:sldChg>
      <pc:sldChg chg="addSp delSp modSp add del mod">
        <pc:chgData name="José Essis" userId="89d1416dcd7d8ea7" providerId="LiveId" clId="{B4593403-DB30-FD4B-AA48-9BD0948D8EFC}" dt="2021-06-12T10:00:18.405" v="824" actId="2696"/>
        <pc:sldMkLst>
          <pc:docMk/>
          <pc:sldMk cId="3249098399" sldId="287"/>
        </pc:sldMkLst>
        <pc:spChg chg="del">
          <ac:chgData name="José Essis" userId="89d1416dcd7d8ea7" providerId="LiveId" clId="{B4593403-DB30-FD4B-AA48-9BD0948D8EFC}" dt="2021-06-12T10:00:01.931" v="818" actId="478"/>
          <ac:spMkLst>
            <pc:docMk/>
            <pc:sldMk cId="3249098399" sldId="287"/>
            <ac:spMk id="3" creationId="{F27145BC-F40E-C449-9343-71D02E83204B}"/>
          </ac:spMkLst>
        </pc:spChg>
        <pc:spChg chg="del">
          <ac:chgData name="José Essis" userId="89d1416dcd7d8ea7" providerId="LiveId" clId="{B4593403-DB30-FD4B-AA48-9BD0948D8EFC}" dt="2021-06-12T10:00:05.523" v="820" actId="478"/>
          <ac:spMkLst>
            <pc:docMk/>
            <pc:sldMk cId="3249098399" sldId="287"/>
            <ac:spMk id="5" creationId="{7B13F120-1D43-4546-BAD9-A48FA9301299}"/>
          </ac:spMkLst>
        </pc:spChg>
        <pc:spChg chg="mod">
          <ac:chgData name="José Essis" userId="89d1416dcd7d8ea7" providerId="LiveId" clId="{B4593403-DB30-FD4B-AA48-9BD0948D8EFC}" dt="2021-06-12T09:59:56.762" v="817" actId="113"/>
          <ac:spMkLst>
            <pc:docMk/>
            <pc:sldMk cId="3249098399" sldId="287"/>
            <ac:spMk id="7" creationId="{315AF29C-B47A-274A-8DF9-ED5658C0A8F0}"/>
          </ac:spMkLst>
        </pc:spChg>
        <pc:spChg chg="add del mod">
          <ac:chgData name="José Essis" userId="89d1416dcd7d8ea7" providerId="LiveId" clId="{B4593403-DB30-FD4B-AA48-9BD0948D8EFC}" dt="2021-06-12T10:00:03.930" v="819" actId="478"/>
          <ac:spMkLst>
            <pc:docMk/>
            <pc:sldMk cId="3249098399" sldId="287"/>
            <ac:spMk id="9" creationId="{C37519E9-BFF0-D942-9CC1-DBDB097307B9}"/>
          </ac:spMkLst>
        </pc:spChg>
        <pc:spChg chg="add del mod">
          <ac:chgData name="José Essis" userId="89d1416dcd7d8ea7" providerId="LiveId" clId="{B4593403-DB30-FD4B-AA48-9BD0948D8EFC}" dt="2021-06-12T10:00:07.451" v="821" actId="478"/>
          <ac:spMkLst>
            <pc:docMk/>
            <pc:sldMk cId="3249098399" sldId="287"/>
            <ac:spMk id="11" creationId="{A85B80F3-C1F8-D74C-AFCF-B943B718CB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7216D-08DF-B24F-83A9-D27A859F418A}" type="datetimeFigureOut">
              <a:rPr lang="fr-FR" smtClean="0"/>
              <a:t>10/12/2021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E79CB-8442-6648-9429-CD4020C0D5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75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79CB-8442-6648-9429-CD4020C0D54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78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/>
              <a:pPr/>
              <a:t>12/10/21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1F1393-18CE-4E4A-8053-9E60078FE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51" y="1171738"/>
            <a:ext cx="7891272" cy="4514523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Présentation Projet 6</a:t>
            </a:r>
            <a:br>
              <a:rPr lang="fr-FR" b="1" dirty="0"/>
            </a:br>
            <a:br>
              <a:rPr lang="fr-FR" b="1" dirty="0"/>
            </a:br>
            <a:r>
              <a:rPr lang="fr-FR" b="1" dirty="0"/>
              <a:t>Classifiez automatiquement des biens de consommation</a:t>
            </a:r>
            <a:br>
              <a:rPr lang="fr-FR" b="1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854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Apprentissage par transfert : Données visuelles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BCD0E3-3978-4B40-B960-9927915D4668}"/>
              </a:ext>
            </a:extLst>
          </p:cNvPr>
          <p:cNvSpPr txBox="1"/>
          <p:nvPr/>
        </p:nvSpPr>
        <p:spPr>
          <a:xfrm>
            <a:off x="3931921" y="1463036"/>
            <a:ext cx="7014754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Méthode CNN (réseau de neurones </a:t>
            </a:r>
            <a:r>
              <a:rPr lang="fr-FR" dirty="0" err="1"/>
              <a:t>convolutif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Méthodologie similaire à celle des méthodes traditionnelles d'apprentissage supervisé.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Elles détectent les </a:t>
            </a:r>
            <a:r>
              <a:rPr lang="fr-FR" dirty="0" err="1"/>
              <a:t>features</a:t>
            </a:r>
            <a:r>
              <a:rPr lang="fr-FR" dirty="0"/>
              <a:t> de chaque image puis entraînent un </a:t>
            </a:r>
            <a:r>
              <a:rPr lang="fr-FR" dirty="0" err="1"/>
              <a:t>classifieur</a:t>
            </a:r>
            <a:r>
              <a:rPr lang="fr-FR" dirty="0"/>
              <a:t> de façon automatiquement.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plus besoin d'implémenter un algorithme d'extraction « à la main  »comme le SIFT.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494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Transfer </a:t>
            </a:r>
            <a:r>
              <a:rPr lang="fr-FR" dirty="0" err="1"/>
              <a:t>learning</a:t>
            </a:r>
            <a:r>
              <a:rPr lang="fr-FR" dirty="0"/>
              <a:t>: Données visuelles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B4B9DA9-9017-A047-851D-23D34DDD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8" y="1303615"/>
            <a:ext cx="8344725" cy="47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9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Transfer </a:t>
            </a:r>
            <a:r>
              <a:rPr lang="fr-FR" dirty="0" err="1"/>
              <a:t>learning</a:t>
            </a:r>
            <a:r>
              <a:rPr lang="fr-FR" dirty="0"/>
              <a:t>: Données visuelles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F013D93-CCE0-7B47-B263-10E1F931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88" y="1943639"/>
            <a:ext cx="8134031" cy="27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textuelles : </a:t>
            </a:r>
            <a:r>
              <a:rPr lang="fr-FR" dirty="0" err="1"/>
              <a:t>wordcloud</a:t>
            </a:r>
            <a:r>
              <a:rPr lang="fr-FR" dirty="0"/>
              <a:t> général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3D97A1-D303-CA40-8153-05BA95C1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03" y="1555742"/>
            <a:ext cx="8224068" cy="41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5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textuelles : </a:t>
            </a:r>
            <a:r>
              <a:rPr lang="fr-FR" dirty="0" err="1"/>
              <a:t>wordcloud</a:t>
            </a:r>
            <a:r>
              <a:rPr lang="fr-FR" dirty="0"/>
              <a:t> par catégorie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5F32D6-A4BA-9A47-B0F0-B801921F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157" y="3782291"/>
            <a:ext cx="5154113" cy="26129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C018E7-4E66-D24A-9293-CB0A21A1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157" y="1227607"/>
            <a:ext cx="5154113" cy="26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6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textuelles : fréquence des mots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23BE14-96EF-7D4B-8C0A-49C5523F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520" y="1123838"/>
            <a:ext cx="5188787" cy="27138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646D627-FD33-5B48-9D64-595D80C9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520" y="3837710"/>
            <a:ext cx="5188787" cy="27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76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textuelles : </a:t>
            </a:r>
            <a:r>
              <a:rPr lang="fr-FR" dirty="0" err="1"/>
              <a:t>tsne</a:t>
            </a:r>
            <a:r>
              <a:rPr lang="fr-FR" dirty="0"/>
              <a:t> </a:t>
            </a:r>
            <a:r>
              <a:rPr lang="fr-FR" dirty="0" err="1"/>
              <a:t>tfidf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1665EC-7C92-FC4F-8A48-4962F81B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048" y="1374764"/>
            <a:ext cx="4267505" cy="409932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6E9F60-8B11-9343-B699-48D10D2B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244" y="1374763"/>
            <a:ext cx="4267505" cy="40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textuelles : </a:t>
            </a:r>
            <a:r>
              <a:rPr lang="fr-FR" dirty="0" err="1"/>
              <a:t>tsne</a:t>
            </a:r>
            <a:r>
              <a:rPr lang="fr-FR" dirty="0"/>
              <a:t> count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E24465-8DEF-1443-8B4F-81C4EE045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067" y="1676400"/>
            <a:ext cx="4214717" cy="40486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72D9F2-A9A7-6740-9BD5-9A9B8EF1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639" y="1676400"/>
            <a:ext cx="4214718" cy="40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99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textuelles : </a:t>
            </a:r>
            <a:r>
              <a:rPr lang="fr-FR" dirty="0" err="1"/>
              <a:t>tsne</a:t>
            </a:r>
            <a:r>
              <a:rPr lang="fr-FR" dirty="0"/>
              <a:t> </a:t>
            </a:r>
            <a:r>
              <a:rPr lang="fr-FR" dirty="0" err="1"/>
              <a:t>lda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1C8275-28FF-9148-8772-C6C51C4D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252" y="1767069"/>
            <a:ext cx="3977409" cy="38206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21F351-BA57-854F-863A-C39AA31E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190" y="1725505"/>
            <a:ext cx="4163599" cy="39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2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textuelles : </a:t>
            </a:r>
            <a:r>
              <a:rPr lang="fr-FR" dirty="0" err="1"/>
              <a:t>tsne</a:t>
            </a:r>
            <a:r>
              <a:rPr lang="fr-FR" dirty="0"/>
              <a:t> word2vec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77206B-0F1F-E540-A149-6C49D909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991" y="1611568"/>
            <a:ext cx="4282209" cy="41134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D01BD9-FAB1-4845-B9AF-F1044E95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1653496"/>
            <a:ext cx="4282210" cy="41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6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de la problématique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Projet de classification automatique des biens de consommation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2257DA-F05B-D54D-977A-6370D54E70B8}"/>
              </a:ext>
            </a:extLst>
          </p:cNvPr>
          <p:cNvSpPr/>
          <p:nvPr/>
        </p:nvSpPr>
        <p:spPr>
          <a:xfrm>
            <a:off x="3505198" y="1300171"/>
            <a:ext cx="81340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Corbel" panose="020B0503020204020204" pitchFamily="34" charset="0"/>
              </a:rPr>
              <a:t> Place de marché souhaite lancer une </a:t>
            </a:r>
            <a:r>
              <a:rPr lang="fr-FR" dirty="0"/>
              <a:t>Marketplace e-commerce</a:t>
            </a:r>
          </a:p>
          <a:p>
            <a:endParaRPr lang="fr-F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/>
              <a:t>L’attribution d’une catégorie : la problématique.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Corbel" panose="020B0503020204020204" pitchFamily="34" charset="0"/>
              </a:rPr>
              <a:t>La fiabilité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Corbel" panose="020B0503020204020204" pitchFamily="34" charset="0"/>
              </a:rPr>
              <a:t>Un exercice difficile avec le volume des articles</a:t>
            </a:r>
          </a:p>
          <a:p>
            <a:endParaRPr lang="fr-FR" dirty="0">
              <a:latin typeface="Corbel" panose="020B0503020204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Corbel" panose="020B0503020204020204" pitchFamily="34" charset="0"/>
              </a:rPr>
              <a:t>Pour faciliter la mise en ligne de nouveaux articles.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Corbel" panose="020B0503020204020204" pitchFamily="34" charset="0"/>
              </a:rPr>
              <a:t>automatiser l’</a:t>
            </a:r>
            <a:r>
              <a:rPr lang="fr-FR" dirty="0"/>
              <a:t>attribution d’une catégorie</a:t>
            </a:r>
            <a:r>
              <a:rPr lang="fr-FR" dirty="0">
                <a:latin typeface="Corbel" panose="020B0503020204020204" pitchFamily="34" charset="0"/>
              </a:rPr>
              <a:t>.</a:t>
            </a:r>
          </a:p>
          <a:p>
            <a:endParaRPr lang="fr-FR" dirty="0">
              <a:latin typeface="Corbel" panose="020B0503020204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dirty="0">
              <a:latin typeface="Corbel" panose="020B0503020204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Corbel" panose="020B0503020204020204" pitchFamily="34" charset="0"/>
              </a:rPr>
              <a:t>Ma mission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rbel" panose="020B0503020204020204" pitchFamily="34" charset="0"/>
              </a:rPr>
              <a:t>Étude de  la faisabilité d'un moteur de classification des articles en différentes catégories, avec un niveau de précision suffisant.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rbel" panose="020B0503020204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latin typeface="Corbel" panose="020B0503020204020204" pitchFamily="34" charset="0"/>
            </a:endParaRP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fr-FR" dirty="0">
                <a:latin typeface="Corbel" panose="020B0503020204020204" pitchFamily="34" charset="0"/>
              </a:rPr>
              <a:t>Un jeu de donnée d’image et une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15392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Textuelles : MATRICE DE CONFUSION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C8CDECF-2980-494C-A296-62CB576C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957" y="1123837"/>
            <a:ext cx="4067018" cy="23180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DCFE54E-B729-E84B-AA4D-0C9A050E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246" y="1123837"/>
            <a:ext cx="4067016" cy="23180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ABB982-F95F-A34D-B6E2-F3480638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196" y="3580427"/>
            <a:ext cx="4067017" cy="231809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A7C785C-4F42-D34C-8A75-A411812CD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213" y="3557985"/>
            <a:ext cx="4067016" cy="231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31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images : </a:t>
            </a:r>
            <a:r>
              <a:rPr lang="fr-FR" dirty="0" err="1"/>
              <a:t>tsne_bov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FB94FB-F9FF-6442-A99C-84F8B2C1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386" y="1599851"/>
            <a:ext cx="4250744" cy="40254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9D3D174-CD8F-584F-87A8-DAB11D7BC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8" y="1599851"/>
            <a:ext cx="4356095" cy="41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4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images : </a:t>
            </a:r>
            <a:r>
              <a:rPr lang="fr-FR" dirty="0" err="1"/>
              <a:t>tsne_vgg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E8977F-09DE-9C46-B10C-D485C9F0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995" y="1726868"/>
            <a:ext cx="4324704" cy="40954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3D3A911-10E9-254C-8B4E-E120FB4F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0" y="1731818"/>
            <a:ext cx="4427440" cy="41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60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Fusion des </a:t>
            </a:r>
            <a:r>
              <a:rPr lang="fr-FR" dirty="0" err="1"/>
              <a:t>features</a:t>
            </a:r>
            <a:r>
              <a:rPr lang="fr-FR" dirty="0"/>
              <a:t> images + textuelles : TDIDF + VGG16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4A7F7D-42E8-4747-9A38-2630FFDC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593" y="1123837"/>
            <a:ext cx="4107477" cy="40161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043A66-66DA-B74D-ADBE-0546EDB32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8" y="1123837"/>
            <a:ext cx="4107477" cy="40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3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Fusion des </a:t>
            </a:r>
            <a:r>
              <a:rPr lang="fr-FR" dirty="0" err="1"/>
              <a:t>features</a:t>
            </a:r>
            <a:r>
              <a:rPr lang="fr-FR" dirty="0"/>
              <a:t> images + textuelles : vgg_word2vec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5B7EC9-9B7B-7545-8604-6989BC2F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07" y="1123837"/>
            <a:ext cx="4123464" cy="40318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0F0D777-9B0C-6742-AFCA-875AC003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8" y="1074295"/>
            <a:ext cx="4121408" cy="402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5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Fusion des </a:t>
            </a:r>
            <a:r>
              <a:rPr lang="fr-FR" dirty="0" err="1"/>
              <a:t>features</a:t>
            </a:r>
            <a:r>
              <a:rPr lang="fr-FR" dirty="0"/>
              <a:t> images + textuelles : bov_word2vec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4585D8-3A55-2E44-8696-B69CE3D18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99" y="1123836"/>
            <a:ext cx="4249171" cy="41547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9AB9CD7-BD20-8A4C-A86A-4E5C7225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144" y="1123837"/>
            <a:ext cx="4249171" cy="41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6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Images : MATRICE DE CONFUSION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C8EAC9-8F2E-7E44-890D-575E97BF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23" y="3561988"/>
            <a:ext cx="4193743" cy="239032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A95D3FF-1767-AE4D-8F7F-522CEC42A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24" y="3561988"/>
            <a:ext cx="4458983" cy="25415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8A1359-9224-C948-B9E6-8CFE90B55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487" y="1151897"/>
            <a:ext cx="4193741" cy="23903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DA1978-2CE5-3D4A-A074-A2696780B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167" y="1139481"/>
            <a:ext cx="4193741" cy="23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2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Processing</a:t>
            </a:r>
            <a:r>
              <a:rPr lang="fr-FR" dirty="0"/>
              <a:t> et exploration des résultats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Données Images : MATRICE DE CONFUSION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410E33-544F-8F4D-85DA-F9FFEF06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663" y="2139804"/>
            <a:ext cx="4991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95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3. 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Analyse finale des données textuelles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11BD88-35C4-F044-89BA-B4C5E23C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509" y="1199570"/>
            <a:ext cx="7046831" cy="51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4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" y="1123837"/>
            <a:ext cx="3338943" cy="4601183"/>
          </a:xfrm>
        </p:spPr>
        <p:txBody>
          <a:bodyPr/>
          <a:lstStyle/>
          <a:p>
            <a:r>
              <a:rPr lang="fr-FR" dirty="0"/>
              <a:t>3. 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Analyse finale des données images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008DE0-1F69-DC47-A0C9-EE09EB3D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56" y="1251324"/>
            <a:ext cx="6982114" cy="485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2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CC27D-EE8B-1247-B2B8-5C1CA090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1A27B7-A82A-AA4C-BDD3-5F572344A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  <a:p>
            <a:pPr marL="960120" lvl="1" indent="-457200">
              <a:buFont typeface="+mj-lt"/>
              <a:buAutoNum type="romanLcPeriod"/>
            </a:pPr>
            <a:r>
              <a:rPr lang="fr-FR" dirty="0"/>
              <a:t>Données textuelles</a:t>
            </a:r>
          </a:p>
          <a:p>
            <a:pPr marL="960120" lvl="1" indent="-457200">
              <a:buFont typeface="+mj-lt"/>
              <a:buAutoNum type="romanLcPeriod"/>
            </a:pPr>
            <a:r>
              <a:rPr lang="fr-FR" dirty="0"/>
              <a:t>Données images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Preprocessing</a:t>
            </a:r>
            <a:r>
              <a:rPr lang="fr-FR" dirty="0"/>
              <a:t> et exploration des résultats</a:t>
            </a:r>
          </a:p>
          <a:p>
            <a:pPr marL="960120" lvl="1" indent="-457200">
              <a:buFont typeface="+mj-lt"/>
              <a:buAutoNum type="romanLcPeriod"/>
            </a:pPr>
            <a:r>
              <a:rPr lang="fr-FR" dirty="0"/>
              <a:t>Données textuelles</a:t>
            </a:r>
          </a:p>
          <a:p>
            <a:pPr marL="960120" lvl="1" indent="-457200">
              <a:buFont typeface="+mj-lt"/>
              <a:buAutoNum type="romanLcPeriod"/>
            </a:pPr>
            <a:r>
              <a:rPr lang="fr-FR" dirty="0"/>
              <a:t>Données images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Conclusion</a:t>
            </a:r>
          </a:p>
          <a:p>
            <a:pPr marL="960120" lvl="1" indent="-457200">
              <a:buFont typeface="+mj-lt"/>
              <a:buAutoNum type="romanUcPeriod"/>
            </a:pPr>
            <a:r>
              <a:rPr lang="fr-FR" dirty="0"/>
              <a:t>Bilan personnel</a:t>
            </a:r>
          </a:p>
          <a:p>
            <a:pPr marL="960120" lvl="1" indent="-457200">
              <a:buFont typeface="+mj-lt"/>
              <a:buAutoNum type="romanUcPeriod"/>
            </a:pPr>
            <a:r>
              <a:rPr lang="fr-FR" dirty="0"/>
              <a:t>Perspectives</a:t>
            </a:r>
          </a:p>
          <a:p>
            <a:pPr marL="50292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7205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982984-8CC5-E141-B9E9-76CCA19F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8) 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7145BC-F40E-C449-9343-71D02E83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6232" y="1123837"/>
            <a:ext cx="3474720" cy="369332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/>
              <a:t>Analyse des données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14D612-CD6C-8947-B525-1DB786B46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96458" y="1493169"/>
            <a:ext cx="3625528" cy="3336408"/>
          </a:xfrm>
        </p:spPr>
        <p:txBody>
          <a:bodyPr>
            <a:normAutofit/>
          </a:bodyPr>
          <a:lstStyle/>
          <a:p>
            <a:r>
              <a:rPr lang="fr-FR" dirty="0"/>
              <a:t> Ce projet m'a permis d'avoir une expérience pratique du traitement de texte et d’images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13F120-1D43-4546-BAD9-A48FA9301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18463" y="1123837"/>
            <a:ext cx="3474720" cy="369332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/>
              <a:t>L'utilisation de python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09A195-096D-C742-B5EC-929466E64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8463" y="1526870"/>
            <a:ext cx="3474720" cy="4023360"/>
          </a:xfrm>
        </p:spPr>
        <p:txBody>
          <a:bodyPr>
            <a:normAutofit/>
          </a:bodyPr>
          <a:lstStyle/>
          <a:p>
            <a:r>
              <a:rPr lang="fr-FR" dirty="0"/>
              <a:t> J'ai pu me familiariser avec le logiciel Python.</a:t>
            </a:r>
          </a:p>
          <a:p>
            <a:r>
              <a:rPr lang="fr-FR" dirty="0"/>
              <a:t>    aborder de nouvelles librairies </a:t>
            </a:r>
          </a:p>
          <a:p>
            <a:r>
              <a:rPr lang="fr-FR" dirty="0"/>
              <a:t>Certes Il me reste beaucoup de travail à faire pour en revendiquer une maitrise mais ce projet  fut très riche et intense pour moi.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5AF29C-B47A-274A-8DF9-ED5658C0A8F0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b="1"/>
              <a:t>Bilan personnel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1AA13-8C1B-EC41-AC47-C2985C0C876A}"/>
              </a:ext>
            </a:extLst>
          </p:cNvPr>
          <p:cNvSpPr/>
          <p:nvPr/>
        </p:nvSpPr>
        <p:spPr>
          <a:xfrm>
            <a:off x="3505198" y="5761202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502920" lvl="1" algn="ctr"/>
            <a:r>
              <a:rPr lang="fr-FR" b="1" dirty="0"/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383716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Fonction de nettoyage : Données textuelles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BCD0E3-3978-4B40-B960-9927915D4668}"/>
              </a:ext>
            </a:extLst>
          </p:cNvPr>
          <p:cNvSpPr txBox="1"/>
          <p:nvPr/>
        </p:nvSpPr>
        <p:spPr>
          <a:xfrm>
            <a:off x="3931921" y="1463036"/>
            <a:ext cx="7014754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Le nettoyage des données textuelles se fait sur quatre ou cinq grandes étapes: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Normalisation du texte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Suppression des caractères spéciaux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Suppression des  </a:t>
            </a:r>
            <a:r>
              <a:rPr lang="fr-FR" dirty="0" err="1"/>
              <a:t>Stopwords</a:t>
            </a:r>
            <a:endParaRPr lang="fr-FR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Stemming</a:t>
            </a:r>
            <a:r>
              <a:rPr lang="fr-FR" dirty="0"/>
              <a:t> et/ou Lemmatisation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/>
              <a:t>Bag of </a:t>
            </a:r>
            <a:r>
              <a:rPr lang="fr-FR" dirty="0" err="1"/>
              <a:t>Words</a:t>
            </a:r>
            <a:r>
              <a:rPr lang="fr-F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96740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Fonction de nettoyage : Données textuelles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BCD0E3-3978-4B40-B960-9927915D4668}"/>
              </a:ext>
            </a:extLst>
          </p:cNvPr>
          <p:cNvSpPr txBox="1"/>
          <p:nvPr/>
        </p:nvSpPr>
        <p:spPr>
          <a:xfrm>
            <a:off x="3904212" y="1303274"/>
            <a:ext cx="7014754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Fonction pour extraire la catégorie de la </a:t>
            </a:r>
            <a:r>
              <a:rPr lang="fr-FR" dirty="0" err="1"/>
              <a:t>dataframe</a:t>
            </a:r>
            <a:endParaRPr lang="fr-FR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Fonction pour pour nettoyer la colonne description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Fonction pour pour </a:t>
            </a:r>
            <a:r>
              <a:rPr lang="fr-FR" dirty="0" err="1"/>
              <a:t>tokeniser</a:t>
            </a:r>
            <a:r>
              <a:rPr lang="fr-FR" dirty="0"/>
              <a:t> la colonne description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Fonction pour supprimer les mots qui moins fréquent ( 10 fois texte)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Fonction pour supprimer les </a:t>
            </a:r>
            <a:r>
              <a:rPr lang="fr-FR" dirty="0" err="1"/>
              <a:t>stopword</a:t>
            </a:r>
            <a:endParaRPr lang="fr-FR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Fonction pour la </a:t>
            </a:r>
            <a:r>
              <a:rPr lang="fr-FR" dirty="0" err="1"/>
              <a:t>lemmatization</a:t>
            </a:r>
            <a:r>
              <a:rPr lang="fr-FR" dirty="0"/>
              <a:t> de la colonne description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Méthode bag of </a:t>
            </a:r>
            <a:r>
              <a:rPr lang="fr-FR" dirty="0" err="1"/>
              <a:t>word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25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Fonction de nettoyage : Données textuelles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BCD0E3-3978-4B40-B960-9927915D4668}"/>
              </a:ext>
            </a:extLst>
          </p:cNvPr>
          <p:cNvSpPr txBox="1"/>
          <p:nvPr/>
        </p:nvSpPr>
        <p:spPr>
          <a:xfrm>
            <a:off x="3931921" y="1463036"/>
            <a:ext cx="701475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Une  fonction principale qui va regrouper toutes ces fonctions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Un texte final qui est l’assemblage de tous les textes nettoyé de toute la colonnes description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Ce texte finale servira de base pour le reste de notre étude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Une méthode bag of </a:t>
            </a:r>
            <a:r>
              <a:rPr lang="fr-FR" dirty="0" err="1"/>
              <a:t>word</a:t>
            </a:r>
            <a:r>
              <a:rPr lang="fr-FR" dirty="0"/>
              <a:t> sera appliqué à ce texte finale</a:t>
            </a:r>
          </a:p>
        </p:txBody>
      </p:sp>
    </p:spTree>
    <p:extLst>
      <p:ext uri="{BB962C8B-B14F-4D97-AF65-F5344CB8AC3E}">
        <p14:creationId xmlns:p14="http://schemas.microsoft.com/office/powerpoint/2010/main" val="173866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Fonction de nettoyage : Données textuelles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BCD0E3-3978-4B40-B960-9927915D4668}"/>
              </a:ext>
            </a:extLst>
          </p:cNvPr>
          <p:cNvSpPr txBox="1"/>
          <p:nvPr/>
        </p:nvSpPr>
        <p:spPr>
          <a:xfrm>
            <a:off x="3931921" y="1463036"/>
            <a:ext cx="701475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Une méthode bag of </a:t>
            </a:r>
            <a:r>
              <a:rPr lang="fr-FR" dirty="0" err="1"/>
              <a:t>word</a:t>
            </a:r>
            <a:r>
              <a:rPr lang="fr-FR" dirty="0"/>
              <a:t> sera appliqué à ce texte finale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tdidf</a:t>
            </a:r>
            <a:endParaRPr lang="fr-FR" dirty="0"/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count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lda</a:t>
            </a:r>
            <a:endParaRPr lang="fr-FR" dirty="0"/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162210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Fonction de nettoyage : Données images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BCD0E3-3978-4B40-B960-9927915D4668}"/>
              </a:ext>
            </a:extLst>
          </p:cNvPr>
          <p:cNvSpPr txBox="1"/>
          <p:nvPr/>
        </p:nvSpPr>
        <p:spPr>
          <a:xfrm>
            <a:off x="3931921" y="1463036"/>
            <a:ext cx="7014754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Le nettoyage des données images se fait sur quatre grandes étapes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Lecture des images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Redimensionnement de l’image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Segmentation de l’image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Segmentation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68153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1E720-6467-9048-8796-A8FB052A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Fonctions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6C4D-F98B-A041-8485-7F77156A0924}"/>
              </a:ext>
            </a:extLst>
          </p:cNvPr>
          <p:cNvSpPr/>
          <p:nvPr/>
        </p:nvSpPr>
        <p:spPr>
          <a:xfrm>
            <a:off x="3505198" y="754505"/>
            <a:ext cx="81340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Fonction de nettoyage : Données visuelles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BCD0E3-3978-4B40-B960-9927915D4668}"/>
              </a:ext>
            </a:extLst>
          </p:cNvPr>
          <p:cNvSpPr txBox="1"/>
          <p:nvPr/>
        </p:nvSpPr>
        <p:spPr>
          <a:xfrm>
            <a:off x="3931921" y="1463036"/>
            <a:ext cx="7014754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Méthode SIFT (</a:t>
            </a:r>
            <a:r>
              <a:rPr lang="fr-FR" dirty="0" err="1"/>
              <a:t>Scale</a:t>
            </a:r>
            <a:r>
              <a:rPr lang="fr-FR" dirty="0"/>
              <a:t>-invariant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Lecture des images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convertion</a:t>
            </a:r>
            <a:r>
              <a:rPr lang="fr-FR" dirty="0"/>
              <a:t> in blanc et noir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Création des histogrammes d’image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Suppression du bruit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Detection</a:t>
            </a:r>
            <a:r>
              <a:rPr lang="fr-FR" dirty="0"/>
              <a:t> et calcul des </a:t>
            </a:r>
            <a:r>
              <a:rPr lang="fr-FR" dirty="0" err="1"/>
              <a:t>keypoints</a:t>
            </a:r>
            <a:r>
              <a:rPr lang="fr-FR" dirty="0"/>
              <a:t> 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Affichage des </a:t>
            </a:r>
            <a:r>
              <a:rPr lang="fr-FR" dirty="0" err="1"/>
              <a:t>keypoints</a:t>
            </a:r>
            <a:r>
              <a:rPr lang="fr-FR" dirty="0"/>
              <a:t> sur l’image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Création des bag of visuel</a:t>
            </a:r>
          </a:p>
        </p:txBody>
      </p:sp>
    </p:spTree>
    <p:extLst>
      <p:ext uri="{BB962C8B-B14F-4D97-AF65-F5344CB8AC3E}">
        <p14:creationId xmlns:p14="http://schemas.microsoft.com/office/powerpoint/2010/main" val="1344830053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Cadre</Template>
  <TotalTime>6284</TotalTime>
  <Words>720</Words>
  <Application>Microsoft Macintosh PowerPoint</Application>
  <PresentationFormat>Grand écran</PresentationFormat>
  <Paragraphs>130</Paragraphs>
  <Slides>30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Courier New</vt:lpstr>
      <vt:lpstr>Wingdings 2</vt:lpstr>
      <vt:lpstr>Cadre</vt:lpstr>
      <vt:lpstr>Présentation Projet 6  Classifiez automatiquement des biens de consommation </vt:lpstr>
      <vt:lpstr>Présentation de la problématique</vt:lpstr>
      <vt:lpstr>Sommaire</vt:lpstr>
      <vt:lpstr>Fonctions</vt:lpstr>
      <vt:lpstr>Fonctions</vt:lpstr>
      <vt:lpstr>Fonctions</vt:lpstr>
      <vt:lpstr>Fonctions</vt:lpstr>
      <vt:lpstr>Fonctions</vt:lpstr>
      <vt:lpstr>Fonctions</vt:lpstr>
      <vt:lpstr>Fonctions</vt:lpstr>
      <vt:lpstr>Fonctions</vt:lpstr>
      <vt:lpstr>Fonctions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2. Processing et exploration des résultats</vt:lpstr>
      <vt:lpstr>3. Conclusion</vt:lpstr>
      <vt:lpstr>3. Conclusion</vt:lpstr>
      <vt:lpstr>8)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José Essis</dc:creator>
  <cp:lastModifiedBy>José Essis</cp:lastModifiedBy>
  <cp:revision>283</cp:revision>
  <dcterms:created xsi:type="dcterms:W3CDTF">2021-06-08T09:24:36Z</dcterms:created>
  <dcterms:modified xsi:type="dcterms:W3CDTF">2021-12-11T01:57:16Z</dcterms:modified>
</cp:coreProperties>
</file>